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Molhado sobre seco</a:t>
            </a:r>
            <a:endParaRPr i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Adicione tinta ao pincel e coloque-a no papel seco, normalmente.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Misture cores diferentes enquanto trabalha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Pontilhismo (pontos e traços)</a:t>
            </a:r>
            <a:endParaRPr i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Adicione tinta ao papel seco usando pinceladas curtas</a:t>
            </a:r>
            <a:endParaRPr i="1"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Misture cores diferentes enquanto trabalha</a:t>
            </a:r>
            <a:endParaRPr i="1"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Noções básicas de técnica de aquarela I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Linhas</a:t>
            </a:r>
            <a:endParaRPr i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Adicione tinta ao papel seco usando linhas grossas/finas e curtas/longas.</a:t>
            </a:r>
            <a:endParaRPr i="1"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Misture cores diferentes enquanto trabalha</a:t>
            </a:r>
            <a:endParaRPr i="1"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Inundação (para suavidade)</a:t>
            </a:r>
            <a:endParaRPr i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Pinte a caixa com cuidado e rapidez com uma camada de água limpa. Em seguida, adicione tinta e alise levemente.</a:t>
            </a:r>
            <a:endParaRPr b="1" i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Molhado sobre molhado</a:t>
            </a:r>
            <a:endParaRPr i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Coloque uma área de tinta úmida e adicione áreas de cores diferentes antes de secar.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Escova seca</a:t>
            </a:r>
            <a:endParaRPr i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papel de rascunho ou toalha de papel para tirar o excesso de tinta do pincel e, em seguida, faça linhas ásperas em papel seco</a:t>
            </a:r>
            <a:endParaRPr i="1"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Misture cores diferentes enquanto trabalha</a:t>
            </a:r>
            <a:endParaRPr b="1" i="1" sz="11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Noções básicas de técnica de aquarela II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